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8.jpg" ContentType="image/jpg"/>
  <Override PartName="/ppt/media/image39.jpg" ContentType="image/jpg"/>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media/image41.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7.jpg" ContentType="image/jpg"/>
  <Override PartName="/ppt/media/image48.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58"/>
  </p:notesMasterIdLst>
  <p:handoutMasterIdLst>
    <p:handoutMasterId r:id="rId59"/>
  </p:handoutMasterIdLst>
  <p:sldIdLst>
    <p:sldId id="1021" r:id="rId13"/>
    <p:sldId id="793" r:id="rId14"/>
    <p:sldId id="1000" r:id="rId15"/>
    <p:sldId id="959" r:id="rId16"/>
    <p:sldId id="1019" r:id="rId17"/>
    <p:sldId id="1008" r:id="rId18"/>
    <p:sldId id="988" r:id="rId19"/>
    <p:sldId id="262" r:id="rId20"/>
    <p:sldId id="960" r:id="rId21"/>
    <p:sldId id="983" r:id="rId22"/>
    <p:sldId id="266" r:id="rId23"/>
    <p:sldId id="263" r:id="rId24"/>
    <p:sldId id="264" r:id="rId25"/>
    <p:sldId id="989" r:id="rId26"/>
    <p:sldId id="990" r:id="rId27"/>
    <p:sldId id="1023" r:id="rId28"/>
    <p:sldId id="991" r:id="rId29"/>
    <p:sldId id="1040" r:id="rId30"/>
    <p:sldId id="1017" r:id="rId31"/>
    <p:sldId id="1049" r:id="rId32"/>
    <p:sldId id="1041" r:id="rId33"/>
    <p:sldId id="277" r:id="rId34"/>
    <p:sldId id="1050" r:id="rId35"/>
    <p:sldId id="276" r:id="rId36"/>
    <p:sldId id="286" r:id="rId37"/>
    <p:sldId id="992" r:id="rId38"/>
    <p:sldId id="292" r:id="rId39"/>
    <p:sldId id="278" r:id="rId40"/>
    <p:sldId id="1055" r:id="rId41"/>
    <p:sldId id="1048" r:id="rId42"/>
    <p:sldId id="301" r:id="rId43"/>
    <p:sldId id="302" r:id="rId44"/>
    <p:sldId id="304" r:id="rId45"/>
    <p:sldId id="305" r:id="rId46"/>
    <p:sldId id="306" r:id="rId47"/>
    <p:sldId id="307" r:id="rId48"/>
    <p:sldId id="308" r:id="rId49"/>
    <p:sldId id="309" r:id="rId50"/>
    <p:sldId id="310" r:id="rId51"/>
    <p:sldId id="1034" r:id="rId52"/>
    <p:sldId id="1035" r:id="rId53"/>
    <p:sldId id="1036" r:id="rId54"/>
    <p:sldId id="1025" r:id="rId55"/>
    <p:sldId id="915" r:id="rId56"/>
    <p:sldId id="916" r:id="rId5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468"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2017/2019</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2017/2019</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4/21/2020</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4/21/2020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4/21/2020 18:36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 18:36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30</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40</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41</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43</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4/21/2020 18:36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4/21/2020 18:36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 18:36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4/21/2020 18:36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4/21/2020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4/21/2020 18:36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4/21/2020</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4/21/2020</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4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2061214689"/>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With</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3539430"/>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br>
              <a:rPr lang="en-US" sz="2800" dirty="0">
                <a:latin typeface="+mj-lt"/>
              </a:rPr>
            </a:br>
            <a:r>
              <a:rPr lang="en-US" sz="2800" dirty="0">
                <a:latin typeface="+mj-lt"/>
              </a:rPr>
              <a:t>	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1"/>
            <a:ext cx="9328691" cy="5051838"/>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22980</TotalTime>
  <Words>3452</Words>
  <Application>Microsoft Office PowerPoint</Application>
  <PresentationFormat>Custom</PresentationFormat>
  <Paragraphs>281</Paragraphs>
  <Slides>45</Slides>
  <Notes>26</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45</vt:i4>
      </vt:variant>
    </vt:vector>
  </HeadingPairs>
  <TitlesOfParts>
    <vt:vector size="68"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.NET Runtimes</vt:lpstr>
      <vt:lpstr>.NET Core</vt:lpstr>
      <vt:lpstr>Languages</vt:lpstr>
      <vt:lpstr>Installing .NET Core</vt:lpstr>
      <vt:lpstr>Installing .NET Core</vt:lpstr>
      <vt:lpstr>.NET Command Line Interface (CLI)</vt:lpstr>
      <vt:lpstr>Creating and Running a .NET application</vt:lpstr>
      <vt:lpstr>dotnet CLI Templates</vt:lpstr>
      <vt:lpstr>Visual Studio .NET Core Templates</vt:lpstr>
      <vt:lpstr>ASP.NET Core Project Templates</vt:lpstr>
      <vt:lpstr>Development Tools</vt:lpstr>
      <vt:lpstr>Visual Studio Code</vt:lpstr>
      <vt:lpstr>Demo .NET Core</vt:lpstr>
      <vt:lpstr>ASP.NET Core</vt:lpstr>
      <vt:lpstr>ASP.NET Core</vt:lpstr>
      <vt:lpstr>ASP.NET Core and the modern web</vt:lpstr>
      <vt:lpstr>ASP.NET Core Web Server Kestrel</vt:lpstr>
      <vt:lpstr>Kestrel</vt:lpstr>
      <vt:lpstr>PowerPoint Presentation</vt:lpstr>
      <vt:lpstr>ASP.NET Core Web App Key Components</vt:lpstr>
      <vt:lpstr>Startup.cs</vt:lpstr>
      <vt:lpstr>Middleware</vt:lpstr>
      <vt:lpstr>Middleware</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763</cp:revision>
  <dcterms:created xsi:type="dcterms:W3CDTF">2012-02-15T23:39:54Z</dcterms:created>
  <dcterms:modified xsi:type="dcterms:W3CDTF">2020-04-21T21:51:45Z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